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0" autoAdjust="0"/>
  </p:normalViewPr>
  <p:slideViewPr>
    <p:cSldViewPr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886200"/>
            <a:ext cx="11201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Real-Time Video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Decolorization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Using Bilateral Filtering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153259" y="4975347"/>
            <a:ext cx="58971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Yibing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 Song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,   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Linchao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Bao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*,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Qingxiong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Yang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6278" y="5481935"/>
            <a:ext cx="37310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City University of Hong Kong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8476" y="5943600"/>
            <a:ext cx="12266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Presenter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098" y="1219200"/>
            <a:ext cx="2114378" cy="2040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219200"/>
            <a:ext cx="2114378" cy="20407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39400" y="152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WACV’2014</a:t>
            </a:r>
            <a:endParaRPr lang="en-US" sz="20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1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aper\Siggraph_asia\demo\pic\inpu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72" y="914401"/>
            <a:ext cx="2971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82498" y="6197026"/>
            <a:ext cx="38045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Joint Bilateral Filtered</a:t>
            </a:r>
          </a:p>
        </p:txBody>
      </p:sp>
      <p:pic>
        <p:nvPicPr>
          <p:cNvPr id="1027" name="Picture 3" descr="D:\paper\Siggraph_asia\demo\pic\lumin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29076"/>
            <a:ext cx="2971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1500000">
            <a:off x="4951065" y="3132923"/>
            <a:ext cx="457200" cy="90487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-1500000">
            <a:off x="6800088" y="3136392"/>
            <a:ext cx="457200" cy="90487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11191" y="6172201"/>
            <a:ext cx="20040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Luminance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0892" y="341733"/>
            <a:ext cx="10759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Input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3210580"/>
            <a:ext cx="34186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Joint Bilateral Filtering</a:t>
            </a:r>
          </a:p>
        </p:txBody>
      </p:sp>
      <p:pic>
        <p:nvPicPr>
          <p:cNvPr id="1029" name="Picture 5" descr="D:\paper\Siggraph_asia\demo\pic\filter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4032505"/>
            <a:ext cx="2971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479298" y="3225226"/>
            <a:ext cx="21125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Subtraction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4001" y="1015426"/>
            <a:ext cx="30089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Bilateral Filtering</a:t>
            </a:r>
          </a:p>
        </p:txBody>
      </p:sp>
      <p:sp>
        <p:nvSpPr>
          <p:cNvPr id="26" name="Down Arrow 25"/>
          <p:cNvSpPr/>
          <p:nvPr/>
        </p:nvSpPr>
        <p:spPr>
          <a:xfrm rot="16200000">
            <a:off x="5948363" y="1533525"/>
            <a:ext cx="457200" cy="90487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:\paper\Siggraph_asia\demo\pic\b_filter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914401"/>
            <a:ext cx="2971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838483" y="341733"/>
            <a:ext cx="2918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Bilateral Filtered</a:t>
            </a:r>
          </a:p>
        </p:txBody>
      </p:sp>
      <p:pic>
        <p:nvPicPr>
          <p:cNvPr id="5" name="Picture 5" descr="D:\paper\Siggraph_asia\demo\pic\color_differen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4032505"/>
            <a:ext cx="2971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400800" y="6197026"/>
            <a:ext cx="37550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Detail loss estimation</a:t>
            </a:r>
          </a:p>
        </p:txBody>
      </p:sp>
      <p:pic>
        <p:nvPicPr>
          <p:cNvPr id="6" name="Picture 6" descr="D:\paper\Siggraph_asia\demo\pic\residu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4032505"/>
            <a:ext cx="2971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484546" y="6172200"/>
            <a:ext cx="15832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Residual</a:t>
            </a:r>
          </a:p>
        </p:txBody>
      </p:sp>
      <p:pic>
        <p:nvPicPr>
          <p:cNvPr id="32" name="Picture 2" descr="D:\paper\Siggraph_asia\demo\pic\inpu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24" y="914401"/>
            <a:ext cx="2971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334512" y="332208"/>
            <a:ext cx="10759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Input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5867400" y="3108960"/>
            <a:ext cx="457200" cy="90487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166388" y="6172199"/>
            <a:ext cx="1859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Our result</a:t>
            </a:r>
          </a:p>
        </p:txBody>
      </p:sp>
      <p:pic>
        <p:nvPicPr>
          <p:cNvPr id="37" name="Picture 5" descr="D:\paper\Siggraph_asia\demo\pic\globa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72" y="4032505"/>
            <a:ext cx="29718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4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18151 1.1111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-0.18424 -0.0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37335E-6 L -4.72222E-6 0.4545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18151 1.11111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4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18424 0.0013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4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023 L -0.1819 0.004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208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0.17813 0.0048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 animBg="1"/>
      <p:bldP spid="15" grpId="1" animBg="1"/>
      <p:bldP spid="15" grpId="2" animBg="1"/>
      <p:bldP spid="20" grpId="0" animBg="1"/>
      <p:bldP spid="20" grpId="1" animBg="1"/>
      <p:bldP spid="21" grpId="0"/>
      <p:bldP spid="21" grpId="1"/>
      <p:bldP spid="22" grpId="0"/>
      <p:bldP spid="22" grpId="1"/>
      <p:bldP spid="25" grpId="0"/>
      <p:bldP spid="25" grpId="1"/>
      <p:bldP spid="29" grpId="0"/>
      <p:bldP spid="29" grpId="1"/>
      <p:bldP spid="24" grpId="0"/>
      <p:bldP spid="24" grpId="1"/>
      <p:bldP spid="26" grpId="0" animBg="1"/>
      <p:bldP spid="26" grpId="1" animBg="1"/>
      <p:bldP spid="27" grpId="0"/>
      <p:bldP spid="27" grpId="1"/>
      <p:bldP spid="28" grpId="0"/>
      <p:bldP spid="28" grpId="1"/>
      <p:bldP spid="30" grpId="0"/>
      <p:bldP spid="30" grpId="1"/>
      <p:bldP spid="33" grpId="0"/>
      <p:bldP spid="33" grpId="1"/>
      <p:bldP spid="35" grpId="0" animBg="1"/>
      <p:bldP spid="35" grpId="1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CV_dem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877" end="0.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5517" y="1504392"/>
            <a:ext cx="93725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Thank you!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to our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poster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886200"/>
            <a:ext cx="11201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Real-Time Video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Decolorization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Using Bilateral Filtering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3259" y="4975347"/>
            <a:ext cx="58971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Yibing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 Song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,   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Linchao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Bao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*,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  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Qingxiong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</a:rPr>
              <a:t>Yang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236278" y="5481935"/>
            <a:ext cx="37310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City University of Hong Kong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8476" y="5943600"/>
            <a:ext cx="12266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Presenter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39400" y="152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WACV’2014</a:t>
            </a:r>
            <a:endParaRPr lang="en-US" sz="2000" i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25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|4.7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72</Words>
  <Application>Microsoft Office PowerPoint</Application>
  <PresentationFormat>Widescreen</PresentationFormat>
  <Paragraphs>23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 SONG Yibing</dc:creator>
  <cp:lastModifiedBy>lbao</cp:lastModifiedBy>
  <cp:revision>36</cp:revision>
  <dcterms:created xsi:type="dcterms:W3CDTF">2006-08-16T00:00:00Z</dcterms:created>
  <dcterms:modified xsi:type="dcterms:W3CDTF">2014-03-22T05:20:49Z</dcterms:modified>
</cp:coreProperties>
</file>